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wdp" ContentType="image/vnd.ms-photo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1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  <p:sldMasterId id="2147483660" r:id="rId3"/>
    <p:sldMasterId id="2147483676" r:id="rId4"/>
    <p:sldMasterId id="2147483688" r:id="rId5"/>
    <p:sldMasterId id="2147483704" r:id="rId6"/>
  </p:sldMasterIdLst>
  <p:notesMasterIdLst>
    <p:notesMasterId r:id="rId9"/>
  </p:notesMasterIdLst>
  <p:handoutMasterIdLst>
    <p:handoutMasterId r:id="rId12"/>
  </p:handoutMasterIdLst>
  <p:sldIdLst>
    <p:sldId id="5570" r:id="rId7"/>
    <p:sldId id="5653" r:id="rId8"/>
    <p:sldId id="5660" r:id="rId10"/>
    <p:sldId id="5641" r:id="rId11"/>
  </p:sldIdLst>
  <p:sldSz cx="12192000" cy="6858000"/>
  <p:notesSz cx="6807200" cy="9939020"/>
  <p:custDataLst>
    <p:tags r:id="rId1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左敏" initials="ZM" lastIdx="2" clrIdx="0"/>
  <p:cmAuthor id="1" name="匿名用户" initials="a" lastIdx="1" clrIdx="0"/>
  <p:cmAuthor id="2" name="Xue Xu（CMCC）" initials="xx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F1F1"/>
    <a:srgbClr val="FFFFFF"/>
    <a:srgbClr val="4DAAB2"/>
    <a:srgbClr val="008A95"/>
    <a:srgbClr val="C2F1FF"/>
    <a:srgbClr val="2593B6"/>
    <a:srgbClr val="2084B2"/>
    <a:srgbClr val="39A1A1"/>
    <a:srgbClr val="2082B2"/>
    <a:srgbClr val="2CA1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72" autoAdjust="0"/>
    <p:restoredTop sz="93076" autoAdjust="0"/>
  </p:normalViewPr>
  <p:slideViewPr>
    <p:cSldViewPr snapToGrid="0" snapToObjects="1">
      <p:cViewPr>
        <p:scale>
          <a:sx n="66" d="100"/>
          <a:sy n="66" d="100"/>
        </p:scale>
        <p:origin x="1192" y="488"/>
      </p:cViewPr>
      <p:guideLst>
        <p:guide orient="horz" pos="2387"/>
        <p:guide pos="348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1999" cy="719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3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7936" cy="5420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18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27276" y="0"/>
            <a:ext cx="2927936" cy="5420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18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261129"/>
            <a:ext cx="2927936" cy="5420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8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27276" y="10261129"/>
            <a:ext cx="2927936" cy="5420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8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8211" cy="49696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559" tIns="45779" rIns="91559" bIns="45779" numCol="1" anchor="t" anchorCtr="0" compatLnSpc="1"/>
          <a:lstStyle>
            <a:lvl1pPr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262" y="0"/>
            <a:ext cx="2951363" cy="49696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559" tIns="45779" rIns="91559" bIns="45779" numCol="1" anchor="t" anchorCtr="0" compatLnSpc="1"/>
          <a:lstStyle>
            <a:lvl1pPr algn="r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CFB13E5-6A74-46CF-ACC5-5A34EF40CE1D}" type="datetimeFigureOut">
              <a:rPr lang="zh-CN" altLang="en-US"/>
            </a:fld>
            <a:endParaRPr lang="en-US"/>
          </a:p>
        </p:txBody>
      </p:sp>
      <p:sp>
        <p:nvSpPr>
          <p:cNvPr id="158724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0488" y="746125"/>
            <a:ext cx="6626225" cy="3727450"/>
          </a:xfrm>
          <a:prstGeom prst="rect">
            <a:avLst/>
          </a:prstGeom>
          <a:noFill/>
          <a:ln w="9525">
            <a:noFill/>
            <a:miter lim="800000"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721" y="4721186"/>
            <a:ext cx="5445760" cy="447270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559" tIns="45779" rIns="91559" bIns="45779" numCol="1" anchor="ctr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0646"/>
            <a:ext cx="2948211" cy="49696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559" tIns="45779" rIns="91559" bIns="45779" numCol="1" anchor="b" anchorCtr="0" compatLnSpc="1"/>
          <a:lstStyle>
            <a:lvl1pPr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262" y="9440646"/>
            <a:ext cx="2951363" cy="49696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559" tIns="45779" rIns="91559" bIns="45779" numCol="1" anchor="b" anchorCtr="0" compatLnSpc="1"/>
          <a:lstStyle>
            <a:lvl1pPr algn="r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AAB2F268-45C8-4AC1-AAC3-05AF3EB86C2F}" type="slidenum">
              <a:rPr lang="zh-CN" alt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Wingdings" panose="05000000000000000000" charset="0"/>
              <a:buNone/>
            </a:pP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image" Target="../media/image7.emf"/><Relationship Id="rId3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8" Type="http://schemas.microsoft.com/office/2007/relationships/hdphoto" Target="../media/image17.wdp"/><Relationship Id="rId7" Type="http://schemas.openxmlformats.org/officeDocument/2006/relationships/image" Target="../media/image1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image" Target="../media/image7.emf"/><Relationship Id="rId3" Type="http://schemas.openxmlformats.org/officeDocument/2006/relationships/oleObject" Target="../embeddings/oleObject2.bin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600" indent="0" algn="ctr">
              <a:buNone/>
              <a:defRPr/>
            </a:lvl2pPr>
            <a:lvl3pPr marL="1219200" indent="0" algn="ctr">
              <a:buNone/>
              <a:defRPr/>
            </a:lvl3pPr>
            <a:lvl4pPr marL="1828800" indent="0" algn="ctr">
              <a:buNone/>
              <a:defRPr/>
            </a:lvl4pPr>
            <a:lvl5pPr marL="2438400" indent="0" algn="ctr">
              <a:buNone/>
              <a:defRPr/>
            </a:lvl5pPr>
            <a:lvl6pPr marL="3048000" indent="0" algn="ctr">
              <a:buNone/>
              <a:defRPr/>
            </a:lvl6pPr>
            <a:lvl7pPr marL="3657600" indent="0" algn="ctr">
              <a:buNone/>
              <a:defRPr/>
            </a:lvl7pPr>
            <a:lvl8pPr marL="4267200" indent="0" algn="ctr">
              <a:buNone/>
              <a:defRPr/>
            </a:lvl8pPr>
            <a:lvl9pPr marL="48768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C67B8-B38D-4BD8-B44E-D9E6D4A0FC9A}" type="datetime1">
              <a:rPr lang="zh-CN" altLang="en-US"/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2CFCF-19EF-425E-81EB-B229E8E8B4E7}" type="slidenum">
              <a:rPr lang="zh-CN" alt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BFDD7-65B3-4497-8F79-25195BCD4722}" type="datetime1">
              <a:rPr lang="zh-CN" altLang="en-US"/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E89DC-9181-44BA-8B1C-70519896DA5E}" type="slidenum">
              <a:rPr lang="zh-CN" alt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/>
            </a:lvl1pPr>
            <a:lvl2pPr marL="609600" indent="0">
              <a:buNone/>
              <a:defRPr sz="2400"/>
            </a:lvl2pPr>
            <a:lvl3pPr marL="1219200" indent="0">
              <a:buNone/>
              <a:defRPr sz="2135"/>
            </a:lvl3pPr>
            <a:lvl4pPr marL="1828800" indent="0">
              <a:buNone/>
              <a:defRPr sz="1865"/>
            </a:lvl4pPr>
            <a:lvl5pPr marL="2438400" indent="0">
              <a:buNone/>
              <a:defRPr sz="1865"/>
            </a:lvl5pPr>
            <a:lvl6pPr marL="3048000" indent="0">
              <a:buNone/>
              <a:defRPr sz="1865"/>
            </a:lvl6pPr>
            <a:lvl7pPr marL="3657600" indent="0">
              <a:buNone/>
              <a:defRPr sz="1865"/>
            </a:lvl7pPr>
            <a:lvl8pPr marL="4267200" indent="0">
              <a:buNone/>
              <a:defRPr sz="1865"/>
            </a:lvl8pPr>
            <a:lvl9pPr marL="4876800" indent="0">
              <a:buNone/>
              <a:defRPr sz="18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D50A3-7599-4B94-98A1-9EBA2DA7BAAA}" type="datetime1">
              <a:rPr lang="zh-CN" altLang="en-US"/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F4E9A-1EF8-4AD9-9A14-D90D822B8D2E}" type="slidenum">
              <a:rPr lang="zh-CN" alt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2FF2A-0B2A-4ACB-BD81-E3C1A5363ABA}" type="datetime1">
              <a:rPr lang="zh-CN" altLang="en-US"/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F6E82-1AA8-4BFC-AE41-C746B8449F4E}" type="slidenum">
              <a:rPr lang="zh-CN" alt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AC264-765B-4DC5-89A6-81492EBFAE57}" type="datetime1">
              <a:rPr lang="zh-CN" altLang="en-US"/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87828-2FDB-4BFB-813B-DF52D007A669}" type="slidenum">
              <a:rPr lang="zh-CN" alt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95AEF-7A6B-4434-B66C-5E577AEDC4F6}" type="datetime1">
              <a:rPr lang="zh-CN" altLang="en-US"/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F8B2DE-3CFD-41A8-AAEE-CFE3EF3EA893}" type="slidenum">
              <a:rPr lang="zh-CN" alt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E9948-78E8-4332-AF28-1C99A35D3E19}" type="datetime1">
              <a:rPr lang="zh-CN" altLang="en-US"/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575D7-D990-4E37-97F0-04EC347FFAE7}" type="slidenum">
              <a:rPr lang="zh-CN" alt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5" y="273053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5C837-2C82-4363-B93C-EC8DAE1BEAEE}" type="datetime1">
              <a:rPr lang="zh-CN" altLang="en-US"/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60009-41CD-4FCC-ACB5-45FF519762AE}" type="slidenum">
              <a:rPr lang="zh-CN" alt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27109-0894-4E99-A922-3D149972BDAB}" type="datetime1">
              <a:rPr lang="zh-CN" altLang="en-US"/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5CAD5-CE74-4958-A2B3-E6E2B3C40B15}" type="slidenum">
              <a:rPr lang="zh-CN" alt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11012-A1DA-413E-9F7C-A066279DFBBF}" type="datetime1">
              <a:rPr lang="zh-CN" altLang="en-US"/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19264-331C-4598-AAEA-D10AD864F3C3}" type="slidenum">
              <a:rPr lang="zh-CN" alt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559E0-8B7A-4296-847D-CFD03D01514C}" type="datetime1">
              <a:rPr lang="zh-CN" altLang="en-US"/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01471-363A-4577-9411-2AC4FF2E0A84}" type="slidenum">
              <a:rPr lang="zh-CN" altLang="en-US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 descr="ppt模板-02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1647285" y="6456018"/>
            <a:ext cx="527049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Tx/>
              <a:buNone/>
              <a:defRPr/>
            </a:pPr>
            <a:fld id="{78870B4E-D501-41D7-AE76-E89E3BA283A1}" type="slidenum">
              <a:rPr lang="zh-CN" altLang="en-US" sz="1600" b="1" smtClean="0">
                <a:solidFill>
                  <a:srgbClr val="9BBB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600" b="1" dirty="0">
              <a:solidFill>
                <a:srgbClr val="9BBB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32651"/>
            <a:ext cx="12192000" cy="660400"/>
            <a:chOff x="0" y="2324100"/>
            <a:chExt cx="9144000" cy="49530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324100"/>
              <a:ext cx="9144000" cy="4953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6130" y="2436537"/>
              <a:ext cx="876977" cy="270427"/>
            </a:xfrm>
            <a:prstGeom prst="rect">
              <a:avLst/>
            </a:prstGeom>
          </p:spPr>
        </p:pic>
      </p:grpSp>
      <p:sp>
        <p:nvSpPr>
          <p:cNvPr id="9" name="矩形 8"/>
          <p:cNvSpPr/>
          <p:nvPr userDrawn="1"/>
        </p:nvSpPr>
        <p:spPr>
          <a:xfrm>
            <a:off x="1" y="49255"/>
            <a:ext cx="12192001" cy="680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-1" y="16743"/>
            <a:ext cx="12192001" cy="96000"/>
          </a:xfrm>
          <a:prstGeom prst="rect">
            <a:avLst/>
          </a:prstGeom>
          <a:solidFill>
            <a:srgbClr val="38A1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9749883" y="250379"/>
            <a:ext cx="2268780" cy="557243"/>
            <a:chOff x="7300504" y="172216"/>
            <a:chExt cx="1701585" cy="41793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72"/>
            <a:stretch>
              <a:fillRect/>
            </a:stretch>
          </p:blipFill>
          <p:spPr>
            <a:xfrm>
              <a:off x="7825558" y="172216"/>
              <a:ext cx="795638" cy="414265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9402" y="268901"/>
              <a:ext cx="292687" cy="179983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084"/>
            <a:stretch>
              <a:fillRect/>
            </a:stretch>
          </p:blipFill>
          <p:spPr>
            <a:xfrm>
              <a:off x="7300504" y="175883"/>
              <a:ext cx="555569" cy="414265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 descr="ppt模板-03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7613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1664956" y="6608769"/>
            <a:ext cx="527049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Tx/>
              <a:buNone/>
              <a:defRPr/>
            </a:pPr>
            <a:fld id="{C348E483-D068-4F54-9D7F-0786D582BE57}" type="slidenum">
              <a:rPr lang="zh-CN" altLang="en-US" sz="1600" b="1" smtClean="0">
                <a:solidFill>
                  <a:srgbClr val="9BBB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600" b="1" dirty="0">
              <a:solidFill>
                <a:srgbClr val="9BBB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2" descr="ppt模板-03.jpg"/>
          <p:cNvPicPr>
            <a:picLocks noChangeAspect="1"/>
          </p:cNvPicPr>
          <p:nvPr userDrawn="1"/>
        </p:nvPicPr>
        <p:blipFill rotWithShape="1">
          <a:blip r:embed="rId2" cstate="print"/>
          <a:srcRect l="-14370" t="77810" r="-1"/>
          <a:stretch>
            <a:fillRect/>
          </a:stretch>
        </p:blipFill>
        <p:spPr bwMode="auto">
          <a:xfrm>
            <a:off x="1113184" y="5349461"/>
            <a:ext cx="10266017" cy="1521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2" descr="ppt模板-02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组合 8"/>
          <p:cNvGrpSpPr/>
          <p:nvPr userDrawn="1"/>
        </p:nvGrpSpPr>
        <p:grpSpPr>
          <a:xfrm>
            <a:off x="0" y="32651"/>
            <a:ext cx="12192000" cy="660400"/>
            <a:chOff x="0" y="2324100"/>
            <a:chExt cx="9144000" cy="495300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324100"/>
              <a:ext cx="9144000" cy="49530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6130" y="2436537"/>
              <a:ext cx="876977" cy="270427"/>
            </a:xfrm>
            <a:prstGeom prst="rect">
              <a:avLst/>
            </a:prstGeom>
          </p:spPr>
        </p:pic>
      </p:grp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1664956" y="6608769"/>
            <a:ext cx="527049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fld id="{396C0E48-53E5-4CAB-9A2A-8B805A957777}" type="slidenum">
              <a:rPr lang="zh-CN" altLang="en-US" sz="1600" b="1" smtClean="0">
                <a:solidFill>
                  <a:srgbClr val="9BBB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600" b="1">
              <a:solidFill>
                <a:srgbClr val="9BBB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239349" y="197768"/>
            <a:ext cx="5280587" cy="49492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935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609600" y="1412776"/>
            <a:ext cx="10972800" cy="4680520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32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 sz="2665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lnSpc>
                <a:spcPct val="150000"/>
              </a:lnSpc>
              <a:defRPr sz="2265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</p:txBody>
      </p:sp>
      <p:sp>
        <p:nvSpPr>
          <p:cNvPr id="12" name="矩形 11"/>
          <p:cNvSpPr/>
          <p:nvPr userDrawn="1"/>
        </p:nvSpPr>
        <p:spPr>
          <a:xfrm>
            <a:off x="1" y="49255"/>
            <a:ext cx="12192001" cy="680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矩形 12"/>
          <p:cNvSpPr/>
          <p:nvPr userDrawn="1"/>
        </p:nvSpPr>
        <p:spPr>
          <a:xfrm>
            <a:off x="-1" y="16743"/>
            <a:ext cx="12192001" cy="96000"/>
          </a:xfrm>
          <a:prstGeom prst="rect">
            <a:avLst/>
          </a:prstGeom>
          <a:solidFill>
            <a:srgbClr val="38A1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9749883" y="250379"/>
            <a:ext cx="2268780" cy="557243"/>
            <a:chOff x="7300504" y="172216"/>
            <a:chExt cx="1701585" cy="417932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72"/>
            <a:stretch>
              <a:fillRect/>
            </a:stretch>
          </p:blipFill>
          <p:spPr>
            <a:xfrm>
              <a:off x="7825558" y="172216"/>
              <a:ext cx="795638" cy="414265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9402" y="268901"/>
              <a:ext cx="292687" cy="179983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084"/>
            <a:stretch>
              <a:fillRect/>
            </a:stretch>
          </p:blipFill>
          <p:spPr>
            <a:xfrm>
              <a:off x="7300504" y="175883"/>
              <a:ext cx="555569" cy="414265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kia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11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22" y="2119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think-cell 幻灯片" r:id="rId3" imgW="12700" imgH="12700" progId="">
                  <p:embed/>
                </p:oleObj>
              </mc:Choice>
              <mc:Fallback>
                <p:oleObj name="think-cell 幻灯片" r:id="rId3" imgW="12700" imgH="12700" progId="">
                  <p:embed/>
                  <p:pic>
                    <p:nvPicPr>
                      <p:cNvPr id="0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2" y="2119"/>
                        <a:ext cx="2116" cy="21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9437" name="Title Placeholder 1"/>
          <p:cNvSpPr>
            <a:spLocks noGrp="1"/>
          </p:cNvSpPr>
          <p:nvPr>
            <p:ph type="title"/>
          </p:nvPr>
        </p:nvSpPr>
        <p:spPr bwMode="auto">
          <a:xfrm>
            <a:off x="141194" y="122879"/>
            <a:ext cx="10384575" cy="723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ctr" anchorCtr="0" compatLnSpc="1"/>
          <a:lstStyle>
            <a:lvl1pPr>
              <a:defRPr sz="2165"/>
            </a:lvl1pPr>
          </a:lstStyle>
          <a:p>
            <a:pPr lvl="0"/>
            <a:r>
              <a:rPr lang="en-US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1833"/>
            <a:ext cx="9144000" cy="23876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568"/>
            <a:ext cx="9144000" cy="165523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600" indent="0" algn="ctr">
              <a:buNone/>
              <a:defRPr sz="2665"/>
            </a:lvl2pPr>
            <a:lvl3pPr marL="1219200" indent="0" algn="ctr">
              <a:buNone/>
              <a:defRPr sz="2400"/>
            </a:lvl3pPr>
            <a:lvl4pPr marL="1828800" indent="0" algn="ctr">
              <a:buNone/>
              <a:defRPr sz="2135"/>
            </a:lvl4pPr>
            <a:lvl5pPr marL="2438400" indent="0" algn="ctr">
              <a:buNone/>
              <a:defRPr sz="2135"/>
            </a:lvl5pPr>
            <a:lvl6pPr marL="3048000" indent="0" algn="ctr">
              <a:buNone/>
              <a:defRPr sz="2135"/>
            </a:lvl6pPr>
            <a:lvl7pPr marL="3657600" indent="0" algn="ctr">
              <a:buNone/>
              <a:defRPr sz="2135"/>
            </a:lvl7pPr>
            <a:lvl8pPr marL="4267200" indent="0" algn="ctr">
              <a:buNone/>
              <a:defRPr sz="2135"/>
            </a:lvl8pPr>
            <a:lvl9pPr marL="4876800" indent="0" algn="ctr">
              <a:buNone/>
              <a:defRPr sz="2135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74CF-D13A-054D-B975-5A8C67E123C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9B1F4-5893-8241-BBE8-A639DC5417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74CF-D13A-054D-B975-5A8C67E123C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9B1F4-5893-8241-BBE8-A639DC5417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10267"/>
            <a:ext cx="10515600" cy="285326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8934"/>
            <a:ext cx="10515600" cy="150071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74CF-D13A-054D-B975-5A8C67E123C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9B1F4-5893-8241-BBE8-A639DC5417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6684"/>
            <a:ext cx="5156200" cy="4349749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6684"/>
            <a:ext cx="5156200" cy="4349749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74CF-D13A-054D-B975-5A8C67E123C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9B1F4-5893-8241-BBE8-A639DC5417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6185"/>
            <a:ext cx="10515600" cy="132503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0634"/>
            <a:ext cx="5158316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6133"/>
            <a:ext cx="5158316" cy="3683000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0634"/>
            <a:ext cx="5183717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6133"/>
            <a:ext cx="5183717" cy="3683000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74CF-D13A-054D-B975-5A8C67E123C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9B1F4-5893-8241-BBE8-A639DC5417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74CF-D13A-054D-B975-5A8C67E123C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9B1F4-5893-8241-BBE8-A639DC5417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74CF-D13A-054D-B975-5A8C67E123C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9B1F4-5893-8241-BBE8-A639DC5417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4265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8485"/>
            <a:ext cx="6172200" cy="4872567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2117"/>
          </a:xfrm>
        </p:spPr>
        <p:txBody>
          <a:bodyPr/>
          <a:lstStyle>
            <a:lvl1pPr marL="0" indent="0">
              <a:buNone/>
              <a:defRPr sz="2135"/>
            </a:lvl1pPr>
            <a:lvl2pPr marL="609600" indent="0">
              <a:buNone/>
              <a:defRPr sz="1865"/>
            </a:lvl2pPr>
            <a:lvl3pPr marL="1219200" indent="0">
              <a:buNone/>
              <a:defRPr sz="1600"/>
            </a:lvl3pPr>
            <a:lvl4pPr marL="1828800" indent="0">
              <a:buNone/>
              <a:defRPr sz="1335"/>
            </a:lvl4pPr>
            <a:lvl5pPr marL="2438400" indent="0">
              <a:buNone/>
              <a:defRPr sz="1335"/>
            </a:lvl5pPr>
            <a:lvl6pPr marL="3048000" indent="0">
              <a:buNone/>
              <a:defRPr sz="1335"/>
            </a:lvl6pPr>
            <a:lvl7pPr marL="3657600" indent="0">
              <a:buNone/>
              <a:defRPr sz="1335"/>
            </a:lvl7pPr>
            <a:lvl8pPr marL="4267200" indent="0">
              <a:buNone/>
              <a:defRPr sz="1335"/>
            </a:lvl8pPr>
            <a:lvl9pPr marL="4876800" indent="0">
              <a:buNone/>
              <a:defRPr sz="1335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74CF-D13A-054D-B975-5A8C67E123C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9B1F4-5893-8241-BBE8-A639DC5417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4265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8485"/>
            <a:ext cx="6172200" cy="4872567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2117"/>
          </a:xfrm>
        </p:spPr>
        <p:txBody>
          <a:bodyPr/>
          <a:lstStyle>
            <a:lvl1pPr marL="0" indent="0">
              <a:buNone/>
              <a:defRPr sz="2135"/>
            </a:lvl1pPr>
            <a:lvl2pPr marL="609600" indent="0">
              <a:buNone/>
              <a:defRPr sz="1865"/>
            </a:lvl2pPr>
            <a:lvl3pPr marL="1219200" indent="0">
              <a:buNone/>
              <a:defRPr sz="1600"/>
            </a:lvl3pPr>
            <a:lvl4pPr marL="1828800" indent="0">
              <a:buNone/>
              <a:defRPr sz="1335"/>
            </a:lvl4pPr>
            <a:lvl5pPr marL="2438400" indent="0">
              <a:buNone/>
              <a:defRPr sz="1335"/>
            </a:lvl5pPr>
            <a:lvl6pPr marL="3048000" indent="0">
              <a:buNone/>
              <a:defRPr sz="1335"/>
            </a:lvl6pPr>
            <a:lvl7pPr marL="3657600" indent="0">
              <a:buNone/>
              <a:defRPr sz="1335"/>
            </a:lvl7pPr>
            <a:lvl8pPr marL="4267200" indent="0">
              <a:buNone/>
              <a:defRPr sz="1335"/>
            </a:lvl8pPr>
            <a:lvl9pPr marL="4876800" indent="0">
              <a:buNone/>
              <a:defRPr sz="1335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74CF-D13A-054D-B975-5A8C67E123C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9B1F4-5893-8241-BBE8-A639DC5417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74CF-D13A-054D-B975-5A8C67E123C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9B1F4-5893-8241-BBE8-A639DC5417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6185"/>
            <a:ext cx="2628900" cy="5810249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6185"/>
            <a:ext cx="7683500" cy="5810249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74CF-D13A-054D-B975-5A8C67E123C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9B1F4-5893-8241-BBE8-A639DC54171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 descr="ppt模板-02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1647285" y="6456018"/>
            <a:ext cx="527049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Tx/>
              <a:buNone/>
              <a:defRPr/>
            </a:pPr>
            <a:fld id="{78870B4E-D501-41D7-AE76-E89E3BA283A1}" type="slidenum">
              <a:rPr lang="zh-CN" altLang="en-US" sz="1600" b="1" smtClean="0">
                <a:solidFill>
                  <a:srgbClr val="9BBB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600" b="1" dirty="0">
              <a:solidFill>
                <a:srgbClr val="9BBB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32651"/>
            <a:ext cx="12192000" cy="660400"/>
            <a:chOff x="0" y="2324100"/>
            <a:chExt cx="9144000" cy="49530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324100"/>
              <a:ext cx="9144000" cy="4953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6130" y="2436537"/>
              <a:ext cx="876977" cy="270427"/>
            </a:xfrm>
            <a:prstGeom prst="rect">
              <a:avLst/>
            </a:prstGeom>
          </p:spPr>
        </p:pic>
      </p:grpSp>
      <p:sp>
        <p:nvSpPr>
          <p:cNvPr id="9" name="矩形 8"/>
          <p:cNvSpPr/>
          <p:nvPr userDrawn="1"/>
        </p:nvSpPr>
        <p:spPr>
          <a:xfrm>
            <a:off x="1" y="49255"/>
            <a:ext cx="12192001" cy="680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-1" y="0"/>
            <a:ext cx="12192001" cy="112743"/>
          </a:xfrm>
          <a:prstGeom prst="rect">
            <a:avLst/>
          </a:prstGeom>
          <a:solidFill>
            <a:srgbClr val="38A1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9749883" y="250379"/>
            <a:ext cx="2268780" cy="557243"/>
            <a:chOff x="7300504" y="172216"/>
            <a:chExt cx="1701585" cy="41793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72"/>
            <a:stretch>
              <a:fillRect/>
            </a:stretch>
          </p:blipFill>
          <p:spPr>
            <a:xfrm>
              <a:off x="7825558" y="172216"/>
              <a:ext cx="795638" cy="414265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9402" y="268901"/>
              <a:ext cx="292687" cy="179983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084"/>
            <a:stretch>
              <a:fillRect/>
            </a:stretch>
          </p:blipFill>
          <p:spPr>
            <a:xfrm>
              <a:off x="7300504" y="175883"/>
              <a:ext cx="555569" cy="414265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8084"/>
          <a:stretch>
            <a:fillRect/>
          </a:stretch>
        </p:blipFill>
        <p:spPr>
          <a:xfrm>
            <a:off x="9746919" y="259149"/>
            <a:ext cx="740759" cy="5523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 descr="ppt模板-03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7613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1664956" y="6608769"/>
            <a:ext cx="527049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Tx/>
              <a:buNone/>
              <a:defRPr/>
            </a:pPr>
            <a:fld id="{C348E483-D068-4F54-9D7F-0786D582BE57}" type="slidenum">
              <a:rPr lang="zh-CN" altLang="en-US" sz="1600" b="1" smtClean="0">
                <a:solidFill>
                  <a:srgbClr val="9BBB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600" b="1" dirty="0">
              <a:solidFill>
                <a:srgbClr val="9BBB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2" descr="ppt模板-03.jpg"/>
          <p:cNvPicPr>
            <a:picLocks noChangeAspect="1"/>
          </p:cNvPicPr>
          <p:nvPr userDrawn="1"/>
        </p:nvPicPr>
        <p:blipFill rotWithShape="1">
          <a:blip r:embed="rId2" cstate="print"/>
          <a:srcRect l="-14370" t="77810" r="-1"/>
          <a:stretch>
            <a:fillRect/>
          </a:stretch>
        </p:blipFill>
        <p:spPr bwMode="auto">
          <a:xfrm>
            <a:off x="1113184" y="5349461"/>
            <a:ext cx="10266017" cy="1521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2" descr="ppt模板-02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组合 8"/>
          <p:cNvGrpSpPr/>
          <p:nvPr userDrawn="1"/>
        </p:nvGrpSpPr>
        <p:grpSpPr>
          <a:xfrm>
            <a:off x="0" y="32651"/>
            <a:ext cx="12192000" cy="660400"/>
            <a:chOff x="0" y="2324100"/>
            <a:chExt cx="9144000" cy="495300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324100"/>
              <a:ext cx="9144000" cy="49530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6130" y="2436537"/>
              <a:ext cx="876977" cy="270427"/>
            </a:xfrm>
            <a:prstGeom prst="rect">
              <a:avLst/>
            </a:prstGeom>
          </p:spPr>
        </p:pic>
      </p:grp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1664956" y="6608769"/>
            <a:ext cx="527049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fld id="{396C0E48-53E5-4CAB-9A2A-8B805A957777}" type="slidenum">
              <a:rPr lang="zh-CN" altLang="en-US" sz="1600" b="1" smtClean="0">
                <a:solidFill>
                  <a:srgbClr val="9BBB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600" b="1">
              <a:solidFill>
                <a:srgbClr val="9BBB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239349" y="197768"/>
            <a:ext cx="5280587" cy="49492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935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609600" y="1412776"/>
            <a:ext cx="10972800" cy="4680520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32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 sz="2665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lnSpc>
                <a:spcPct val="150000"/>
              </a:lnSpc>
              <a:defRPr sz="2265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</p:txBody>
      </p:sp>
      <p:sp>
        <p:nvSpPr>
          <p:cNvPr id="12" name="矩形 11"/>
          <p:cNvSpPr/>
          <p:nvPr userDrawn="1"/>
        </p:nvSpPr>
        <p:spPr>
          <a:xfrm>
            <a:off x="1" y="49255"/>
            <a:ext cx="12192001" cy="680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矩形 12"/>
          <p:cNvSpPr/>
          <p:nvPr userDrawn="1"/>
        </p:nvSpPr>
        <p:spPr>
          <a:xfrm>
            <a:off x="-1" y="16743"/>
            <a:ext cx="12192001" cy="96000"/>
          </a:xfrm>
          <a:prstGeom prst="rect">
            <a:avLst/>
          </a:prstGeom>
          <a:solidFill>
            <a:srgbClr val="38A1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9749883" y="250379"/>
            <a:ext cx="2268780" cy="557243"/>
            <a:chOff x="7300504" y="172216"/>
            <a:chExt cx="1701585" cy="417932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72"/>
            <a:stretch>
              <a:fillRect/>
            </a:stretch>
          </p:blipFill>
          <p:spPr>
            <a:xfrm>
              <a:off x="7825558" y="172216"/>
              <a:ext cx="795638" cy="414265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9402" y="268901"/>
              <a:ext cx="292687" cy="179983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084"/>
            <a:stretch>
              <a:fillRect/>
            </a:stretch>
          </p:blipFill>
          <p:spPr>
            <a:xfrm>
              <a:off x="7300504" y="175883"/>
              <a:ext cx="555569" cy="414265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kia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11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22" y="2119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think-cell 幻灯片" r:id="rId3" imgW="12700" imgH="12700" progId="">
                  <p:embed/>
                </p:oleObj>
              </mc:Choice>
              <mc:Fallback>
                <p:oleObj name="think-cell 幻灯片" r:id="rId3" imgW="12700" imgH="12700" progId="">
                  <p:embed/>
                  <p:pic>
                    <p:nvPicPr>
                      <p:cNvPr id="0" name="Picture 9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2" y="2119"/>
                        <a:ext cx="2116" cy="21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9437" name="Title Placeholder 1"/>
          <p:cNvSpPr>
            <a:spLocks noGrp="1"/>
          </p:cNvSpPr>
          <p:nvPr>
            <p:ph type="title"/>
          </p:nvPr>
        </p:nvSpPr>
        <p:spPr bwMode="auto">
          <a:xfrm>
            <a:off x="141194" y="122879"/>
            <a:ext cx="10384575" cy="723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ctr" anchorCtr="0" compatLnSpc="1"/>
          <a:lstStyle>
            <a:lvl1pPr>
              <a:defRPr sz="2165"/>
            </a:lvl1pPr>
          </a:lstStyle>
          <a:p>
            <a:pPr lvl="0"/>
            <a:r>
              <a:rPr lang="en-US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406A4D-DB84-DF47-9DA0-A070EC24FEC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9DE277-D1F0-A644-8D37-36C654F9BD8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406A4D-DB84-DF47-9DA0-A070EC24FEC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9DE277-D1F0-A644-8D37-36C654F9BD8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406A4D-DB84-DF47-9DA0-A070EC24FEC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9DE277-D1F0-A644-8D37-36C654F9BD8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406A4D-DB84-DF47-9DA0-A070EC24FEC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9DE277-D1F0-A644-8D37-36C654F9BD8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406A4D-DB84-DF47-9DA0-A070EC24FEC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9DE277-D1F0-A644-8D37-36C654F9BD8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406A4D-DB84-DF47-9DA0-A070EC24FEC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9DE277-D1F0-A644-8D37-36C654F9BD8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406A4D-DB84-DF47-9DA0-A070EC24FEC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9DE277-D1F0-A644-8D37-36C654F9BD8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406A4D-DB84-DF47-9DA0-A070EC24FEC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9DE277-D1F0-A644-8D37-36C654F9BD8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406A4D-DB84-DF47-9DA0-A070EC24FEC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9DE277-D1F0-A644-8D37-36C654F9BD8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406A4D-DB84-DF47-9DA0-A070EC24FEC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9DE277-D1F0-A644-8D37-36C654F9BD8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406A4D-DB84-DF47-9DA0-A070EC24FEC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9DE277-D1F0-A644-8D37-36C654F9BD8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9.xml"/><Relationship Id="rId20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9" Type="http://schemas.openxmlformats.org/officeDocument/2006/relationships/image" Target="../media/image15.png"/><Relationship Id="rId18" Type="http://schemas.openxmlformats.org/officeDocument/2006/relationships/image" Target="../media/image14.png"/><Relationship Id="rId17" Type="http://schemas.openxmlformats.org/officeDocument/2006/relationships/image" Target="../media/image13.png"/><Relationship Id="rId16" Type="http://schemas.openxmlformats.org/officeDocument/2006/relationships/image" Target="../media/image12.png"/><Relationship Id="rId15" Type="http://schemas.openxmlformats.org/officeDocument/2006/relationships/image" Target="../media/image11.svg"/><Relationship Id="rId14" Type="http://schemas.openxmlformats.org/officeDocument/2006/relationships/image" Target="../media/image10.png"/><Relationship Id="rId13" Type="http://schemas.openxmlformats.org/officeDocument/2006/relationships/image" Target="../media/image9.png"/><Relationship Id="rId12" Type="http://schemas.openxmlformats.org/officeDocument/2006/relationships/image" Target="../media/image8.png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7" Type="http://schemas.openxmlformats.org/officeDocument/2006/relationships/theme" Target="../theme/theme4.xml"/><Relationship Id="rId16" Type="http://schemas.openxmlformats.org/officeDocument/2006/relationships/image" Target="../media/image4.png"/><Relationship Id="rId15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1.xml"/><Relationship Id="rId8" Type="http://schemas.openxmlformats.org/officeDocument/2006/relationships/slideLayout" Target="../slideLayouts/slideLayout60.xml"/><Relationship Id="rId7" Type="http://schemas.openxmlformats.org/officeDocument/2006/relationships/slideLayout" Target="../slideLayouts/slideLayout59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6" Type="http://schemas.openxmlformats.org/officeDocument/2006/relationships/theme" Target="../theme/theme5.xml"/><Relationship Id="rId15" Type="http://schemas.openxmlformats.org/officeDocument/2006/relationships/image" Target="../media/image15.png"/><Relationship Id="rId14" Type="http://schemas.openxmlformats.org/officeDocument/2006/relationships/image" Target="../media/image9.png"/><Relationship Id="rId13" Type="http://schemas.openxmlformats.org/officeDocument/2006/relationships/image" Target="../media/image8.png"/><Relationship Id="rId12" Type="http://schemas.openxmlformats.org/officeDocument/2006/relationships/image" Target="../media/image18.png"/><Relationship Id="rId11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5"/>
            <a:ext cx="109728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zh-CN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865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20499BAF-B7C8-45A2-A9B0-A582CE55206C}" type="datetime1">
              <a:rPr lang="zh-CN" altLang="en-US"/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anose="020B0604020202020204" pitchFamily="34" charset="0"/>
              <a:buNone/>
              <a:defRPr sz="1865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anose="020B0604020202020204" pitchFamily="34" charset="0"/>
              <a:buNone/>
              <a:defRPr sz="1865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3B280C8-0AAA-4FF9-805E-B378F3AB7076}" type="slidenum">
              <a:rPr lang="zh-CN" alt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5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5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5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5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5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609600" algn="ctr" rtl="0" fontAlgn="base">
        <a:spcBef>
          <a:spcPct val="0"/>
        </a:spcBef>
        <a:spcAft>
          <a:spcPct val="0"/>
        </a:spcAft>
        <a:defRPr sz="5865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1219200" algn="ctr" rtl="0" fontAlgn="base">
        <a:spcBef>
          <a:spcPct val="0"/>
        </a:spcBef>
        <a:spcAft>
          <a:spcPct val="0"/>
        </a:spcAft>
        <a:defRPr sz="5865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828800" algn="ctr" rtl="0" fontAlgn="base">
        <a:spcBef>
          <a:spcPct val="0"/>
        </a:spcBef>
        <a:spcAft>
          <a:spcPct val="0"/>
        </a:spcAft>
        <a:defRPr sz="5865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2438400" algn="ctr" rtl="0" fontAlgn="base">
        <a:spcBef>
          <a:spcPct val="0"/>
        </a:spcBef>
        <a:spcAft>
          <a:spcPct val="0"/>
        </a:spcAft>
        <a:defRPr sz="5865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Char char="•"/>
        <a:defRPr sz="4265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0" fontAlgn="base" hangingPunct="0">
        <a:spcBef>
          <a:spcPct val="20000"/>
        </a:spcBef>
        <a:spcAft>
          <a:spcPct val="0"/>
        </a:spcAft>
        <a:buChar char="–"/>
        <a:defRPr sz="3735">
          <a:solidFill>
            <a:schemeClr val="tx1"/>
          </a:solidFill>
          <a:latin typeface="+mn-lt"/>
          <a:ea typeface="+mn-ea"/>
        </a:defRPr>
      </a:lvl2pPr>
      <a:lvl3pPr marL="1524000" indent="-3048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3600" indent="-304800" algn="l" rtl="0" eaLnBrk="0" fontAlgn="base" hangingPunct="0">
        <a:spcBef>
          <a:spcPct val="20000"/>
        </a:spcBef>
        <a:spcAft>
          <a:spcPct val="0"/>
        </a:spcAft>
        <a:buChar char="–"/>
        <a:defRPr sz="2665">
          <a:solidFill>
            <a:schemeClr val="tx1"/>
          </a:solidFill>
          <a:latin typeface="+mn-lt"/>
          <a:ea typeface="+mn-ea"/>
        </a:defRPr>
      </a:lvl4pPr>
      <a:lvl5pPr marL="2743200" indent="-304800" algn="l" rtl="0" eaLnBrk="0" fontAlgn="base" hangingPunct="0">
        <a:spcBef>
          <a:spcPct val="20000"/>
        </a:spcBef>
        <a:spcAft>
          <a:spcPct val="0"/>
        </a:spcAft>
        <a:buChar char="»"/>
        <a:defRPr sz="2665">
          <a:solidFill>
            <a:schemeClr val="tx1"/>
          </a:solidFill>
          <a:latin typeface="+mn-lt"/>
          <a:ea typeface="+mn-ea"/>
        </a:defRPr>
      </a:lvl5pPr>
      <a:lvl6pPr marL="3352800" indent="-304800" algn="l" rtl="0" eaLnBrk="0" fontAlgn="base" hangingPunct="0">
        <a:spcBef>
          <a:spcPct val="20000"/>
        </a:spcBef>
        <a:spcAft>
          <a:spcPct val="0"/>
        </a:spcAft>
        <a:buChar char="»"/>
        <a:defRPr sz="2665">
          <a:solidFill>
            <a:schemeClr val="tx1"/>
          </a:solidFill>
          <a:latin typeface="+mn-lt"/>
          <a:ea typeface="+mn-ea"/>
        </a:defRPr>
      </a:lvl6pPr>
      <a:lvl7pPr marL="3962400" indent="-304800" algn="l" rtl="0" eaLnBrk="0" fontAlgn="base" hangingPunct="0">
        <a:spcBef>
          <a:spcPct val="20000"/>
        </a:spcBef>
        <a:spcAft>
          <a:spcPct val="0"/>
        </a:spcAft>
        <a:buChar char="»"/>
        <a:defRPr sz="2665">
          <a:solidFill>
            <a:schemeClr val="tx1"/>
          </a:solidFill>
          <a:latin typeface="+mn-lt"/>
          <a:ea typeface="+mn-ea"/>
        </a:defRPr>
      </a:lvl7pPr>
      <a:lvl8pPr marL="4572000" indent="-304800" algn="l" rtl="0" eaLnBrk="0" fontAlgn="base" hangingPunct="0">
        <a:spcBef>
          <a:spcPct val="20000"/>
        </a:spcBef>
        <a:spcAft>
          <a:spcPct val="0"/>
        </a:spcAft>
        <a:buChar char="»"/>
        <a:defRPr sz="2665">
          <a:solidFill>
            <a:schemeClr val="tx1"/>
          </a:solidFill>
          <a:latin typeface="+mn-lt"/>
          <a:ea typeface="+mn-ea"/>
        </a:defRPr>
      </a:lvl8pPr>
      <a:lvl9pPr marL="5181600" indent="-304800" algn="l" rtl="0" eaLnBrk="0" fontAlgn="base" hangingPunct="0">
        <a:spcBef>
          <a:spcPct val="20000"/>
        </a:spcBef>
        <a:spcAft>
          <a:spcPct val="0"/>
        </a:spcAft>
        <a:buChar char="»"/>
        <a:defRPr sz="2665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0499BAF-B7C8-45A2-A9B0-A582CE55206C}" type="datetime1">
              <a:rPr lang="zh-CN" alt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3B280C8-0AAA-4FF9-805E-B378F3AB7076}" type="slidenum">
              <a:rPr lang="zh-CN" altLang="en-US" smtClean="0"/>
            </a:fld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1" y="49255"/>
            <a:ext cx="12192001" cy="680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/>
          <p:cNvSpPr/>
          <p:nvPr userDrawn="1"/>
        </p:nvSpPr>
        <p:spPr>
          <a:xfrm>
            <a:off x="-1" y="16743"/>
            <a:ext cx="12192001" cy="96000"/>
          </a:xfrm>
          <a:prstGeom prst="rect">
            <a:avLst/>
          </a:prstGeom>
          <a:solidFill>
            <a:srgbClr val="38A1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232" y="229622"/>
            <a:ext cx="1767256" cy="55235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F74CF-D13A-054D-B975-5A8C67E123C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9B1F4-5893-8241-BBE8-A639DC541713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2" y="16743"/>
            <a:ext cx="12192001" cy="6848093"/>
          </a:xfrm>
          <a:prstGeom prst="rect">
            <a:avLst/>
          </a:prstGeom>
          <a:solidFill>
            <a:srgbClr val="2D7F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/>
          <p:cNvSpPr/>
          <p:nvPr userDrawn="1"/>
        </p:nvSpPr>
        <p:spPr>
          <a:xfrm>
            <a:off x="1" y="-20626"/>
            <a:ext cx="12192001" cy="6885463"/>
          </a:xfrm>
          <a:prstGeom prst="rect">
            <a:avLst/>
          </a:prstGeom>
          <a:solidFill>
            <a:srgbClr val="3032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12" cstate="print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565" y="-682404"/>
            <a:ext cx="5435755" cy="543575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73" y="-604369"/>
            <a:ext cx="1628340" cy="508936"/>
          </a:xfrm>
          <a:prstGeom prst="rect">
            <a:avLst/>
          </a:prstGeom>
        </p:spPr>
      </p:pic>
      <p:grpSp>
        <p:nvGrpSpPr>
          <p:cNvPr id="25" name="组合 24"/>
          <p:cNvGrpSpPr/>
          <p:nvPr userDrawn="1"/>
        </p:nvGrpSpPr>
        <p:grpSpPr>
          <a:xfrm>
            <a:off x="-959944" y="288990"/>
            <a:ext cx="474133" cy="3056389"/>
            <a:chOff x="-711200" y="216742"/>
            <a:chExt cx="355600" cy="2292292"/>
          </a:xfrm>
        </p:grpSpPr>
        <p:sp>
          <p:nvSpPr>
            <p:cNvPr id="26" name="矩形 25"/>
            <p:cNvSpPr/>
            <p:nvPr/>
          </p:nvSpPr>
          <p:spPr>
            <a:xfrm>
              <a:off x="-711200" y="216742"/>
              <a:ext cx="355600" cy="355600"/>
            </a:xfrm>
            <a:prstGeom prst="rect">
              <a:avLst/>
            </a:prstGeom>
            <a:solidFill>
              <a:srgbClr val="1E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-711200" y="604080"/>
              <a:ext cx="355600" cy="355600"/>
            </a:xfrm>
            <a:prstGeom prst="rect">
              <a:avLst/>
            </a:prstGeom>
            <a:solidFill>
              <a:srgbClr val="2670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-711200" y="991418"/>
              <a:ext cx="355600" cy="355600"/>
            </a:xfrm>
            <a:prstGeom prst="rect">
              <a:avLst/>
            </a:prstGeom>
            <a:solidFill>
              <a:srgbClr val="2D7F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-711200" y="1378756"/>
              <a:ext cx="355600" cy="355600"/>
            </a:xfrm>
            <a:prstGeom prst="rect">
              <a:avLst/>
            </a:prstGeom>
            <a:solidFill>
              <a:srgbClr val="008A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-711200" y="1766094"/>
              <a:ext cx="355600" cy="355600"/>
            </a:xfrm>
            <a:prstGeom prst="rect">
              <a:avLst/>
            </a:prstGeom>
            <a:solidFill>
              <a:srgbClr val="40BE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-711200" y="2153434"/>
              <a:ext cx="355600" cy="355600"/>
            </a:xfrm>
            <a:prstGeom prst="rect">
              <a:avLst/>
            </a:prstGeom>
            <a:solidFill>
              <a:srgbClr val="41D5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2" name="矩形 31"/>
          <p:cNvSpPr/>
          <p:nvPr userDrawn="1"/>
        </p:nvSpPr>
        <p:spPr>
          <a:xfrm>
            <a:off x="-959944" y="3404486"/>
            <a:ext cx="474133" cy="474133"/>
          </a:xfrm>
          <a:prstGeom prst="rect">
            <a:avLst/>
          </a:prstGeom>
          <a:solidFill>
            <a:srgbClr val="2F32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362073" y="-1089749"/>
            <a:ext cx="3247513" cy="601029"/>
            <a:chOff x="9146534" y="379358"/>
            <a:chExt cx="2242191" cy="414971"/>
          </a:xfrm>
        </p:grpSpPr>
        <p:pic>
          <p:nvPicPr>
            <p:cNvPr id="34" name="图形 33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9146534" y="391293"/>
              <a:ext cx="1719470" cy="339369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6598" y="379358"/>
              <a:ext cx="402127" cy="414971"/>
            </a:xfrm>
            <a:prstGeom prst="rect">
              <a:avLst/>
            </a:prstGeom>
          </p:spPr>
        </p:pic>
      </p:grpSp>
      <p:grpSp>
        <p:nvGrpSpPr>
          <p:cNvPr id="36" name="组合 35"/>
          <p:cNvGrpSpPr/>
          <p:nvPr userDrawn="1"/>
        </p:nvGrpSpPr>
        <p:grpSpPr>
          <a:xfrm>
            <a:off x="370368" y="-1450264"/>
            <a:ext cx="2403157" cy="468704"/>
            <a:chOff x="271554" y="1304340"/>
            <a:chExt cx="2358630" cy="460019"/>
          </a:xfrm>
        </p:grpSpPr>
        <p:grpSp>
          <p:nvGrpSpPr>
            <p:cNvPr id="37" name="组合 36"/>
            <p:cNvGrpSpPr/>
            <p:nvPr/>
          </p:nvGrpSpPr>
          <p:grpSpPr>
            <a:xfrm>
              <a:off x="1492396" y="1313587"/>
              <a:ext cx="1137788" cy="450772"/>
              <a:chOff x="10395613" y="129127"/>
              <a:chExt cx="1047421" cy="414971"/>
            </a:xfrm>
          </p:grpSpPr>
          <p:pic>
            <p:nvPicPr>
              <p:cNvPr id="39" name="图形 38"/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rcRect l="64146" t="8272"/>
              <a:stretch>
                <a:fillRect/>
              </a:stretch>
            </p:blipFill>
            <p:spPr>
              <a:xfrm>
                <a:off x="10395613" y="196019"/>
                <a:ext cx="478240" cy="241482"/>
              </a:xfrm>
              <a:prstGeom prst="rect">
                <a:avLst/>
              </a:prstGeom>
            </p:spPr>
          </p:pic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40908" y="129127"/>
                <a:ext cx="402126" cy="414971"/>
              </a:xfrm>
              <a:prstGeom prst="rect">
                <a:avLst/>
              </a:prstGeom>
            </p:spPr>
          </p:pic>
        </p:grpSp>
        <p:pic>
          <p:nvPicPr>
            <p:cNvPr id="38" name="图形 37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 r="39575"/>
            <a:stretch>
              <a:fillRect/>
            </a:stretch>
          </p:blipFill>
          <p:spPr>
            <a:xfrm>
              <a:off x="271554" y="1304340"/>
              <a:ext cx="1128636" cy="368648"/>
            </a:xfrm>
            <a:prstGeom prst="rect">
              <a:avLst/>
            </a:prstGeom>
          </p:spPr>
        </p:pic>
      </p:grpSp>
      <p:grpSp>
        <p:nvGrpSpPr>
          <p:cNvPr id="41" name="组合 40"/>
          <p:cNvGrpSpPr/>
          <p:nvPr userDrawn="1"/>
        </p:nvGrpSpPr>
        <p:grpSpPr>
          <a:xfrm>
            <a:off x="362074" y="214123"/>
            <a:ext cx="2149716" cy="511319"/>
            <a:chOff x="271555" y="216742"/>
            <a:chExt cx="1612287" cy="383489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931"/>
            <a:stretch>
              <a:fillRect/>
            </a:stretch>
          </p:blipFill>
          <p:spPr>
            <a:xfrm>
              <a:off x="271555" y="216742"/>
              <a:ext cx="733588" cy="381702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213" y="301235"/>
              <a:ext cx="284996" cy="175254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39" t="-468"/>
            <a:stretch>
              <a:fillRect/>
            </a:stretch>
          </p:blipFill>
          <p:spPr>
            <a:xfrm>
              <a:off x="1376279" y="216742"/>
              <a:ext cx="507563" cy="383489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1219200" rtl="0" eaLnBrk="1" latinLnBrk="0" hangingPunct="1">
        <a:lnSpc>
          <a:spcPct val="90000"/>
        </a:lnSpc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800" indent="-304800" algn="l" defTabSz="1219200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0499BAF-B7C8-45A2-A9B0-A582CE55206C}" type="datetime1">
              <a:rPr lang="zh-CN" alt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3B280C8-0AAA-4FF9-805E-B378F3AB7076}" type="slidenum">
              <a:rPr lang="zh-CN" altLang="en-US" smtClean="0"/>
            </a:fld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1" y="49255"/>
            <a:ext cx="12192001" cy="680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/>
          <p:cNvSpPr/>
          <p:nvPr userDrawn="1"/>
        </p:nvSpPr>
        <p:spPr>
          <a:xfrm>
            <a:off x="-1" y="16743"/>
            <a:ext cx="12192001" cy="96000"/>
          </a:xfrm>
          <a:prstGeom prst="rect">
            <a:avLst/>
          </a:prstGeom>
          <a:solidFill>
            <a:srgbClr val="38A1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232" y="229622"/>
            <a:ext cx="1767256" cy="55235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0" r="8181"/>
          <a:stretch>
            <a:fillRect/>
          </a:stretch>
        </p:blipFill>
        <p:spPr>
          <a:xfrm>
            <a:off x="1" y="16743"/>
            <a:ext cx="12191999" cy="6848093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2" y="16743"/>
            <a:ext cx="12192001" cy="6848093"/>
          </a:xfrm>
          <a:prstGeom prst="rect">
            <a:avLst/>
          </a:prstGeom>
          <a:solidFill>
            <a:srgbClr val="2D7F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-1" y="-20625"/>
            <a:ext cx="12192001" cy="6885462"/>
          </a:xfrm>
          <a:prstGeom prst="rect">
            <a:avLst/>
          </a:prstGeom>
          <a:solidFill>
            <a:srgbClr val="3032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3" cstate="print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565" y="-682404"/>
            <a:ext cx="5435755" cy="543575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73" y="-604369"/>
            <a:ext cx="1628340" cy="508936"/>
          </a:xfrm>
          <a:prstGeom prst="rect">
            <a:avLst/>
          </a:prstGeom>
        </p:spPr>
      </p:pic>
      <p:grpSp>
        <p:nvGrpSpPr>
          <p:cNvPr id="12" name="组合 11"/>
          <p:cNvGrpSpPr/>
          <p:nvPr userDrawn="1"/>
        </p:nvGrpSpPr>
        <p:grpSpPr>
          <a:xfrm>
            <a:off x="-959944" y="288990"/>
            <a:ext cx="474133" cy="3056389"/>
            <a:chOff x="-711200" y="216742"/>
            <a:chExt cx="355600" cy="2292292"/>
          </a:xfrm>
        </p:grpSpPr>
        <p:sp>
          <p:nvSpPr>
            <p:cNvPr id="13" name="矩形 12"/>
            <p:cNvSpPr/>
            <p:nvPr/>
          </p:nvSpPr>
          <p:spPr>
            <a:xfrm>
              <a:off x="-711200" y="216742"/>
              <a:ext cx="355600" cy="355600"/>
            </a:xfrm>
            <a:prstGeom prst="rect">
              <a:avLst/>
            </a:prstGeom>
            <a:solidFill>
              <a:srgbClr val="1E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-711200" y="604080"/>
              <a:ext cx="355600" cy="355600"/>
            </a:xfrm>
            <a:prstGeom prst="rect">
              <a:avLst/>
            </a:prstGeom>
            <a:solidFill>
              <a:srgbClr val="2670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-711200" y="991418"/>
              <a:ext cx="355600" cy="355600"/>
            </a:xfrm>
            <a:prstGeom prst="rect">
              <a:avLst/>
            </a:prstGeom>
            <a:solidFill>
              <a:srgbClr val="2D7F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-711200" y="1378756"/>
              <a:ext cx="355600" cy="355600"/>
            </a:xfrm>
            <a:prstGeom prst="rect">
              <a:avLst/>
            </a:prstGeom>
            <a:solidFill>
              <a:srgbClr val="008A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-711200" y="1766094"/>
              <a:ext cx="355600" cy="355600"/>
            </a:xfrm>
            <a:prstGeom prst="rect">
              <a:avLst/>
            </a:prstGeom>
            <a:solidFill>
              <a:srgbClr val="40BE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-711200" y="2153434"/>
              <a:ext cx="355600" cy="355600"/>
            </a:xfrm>
            <a:prstGeom prst="rect">
              <a:avLst/>
            </a:prstGeom>
            <a:solidFill>
              <a:srgbClr val="41D5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9" name="矩形 18"/>
          <p:cNvSpPr/>
          <p:nvPr userDrawn="1"/>
        </p:nvSpPr>
        <p:spPr>
          <a:xfrm>
            <a:off x="-959944" y="3404486"/>
            <a:ext cx="474133" cy="474133"/>
          </a:xfrm>
          <a:prstGeom prst="rect">
            <a:avLst/>
          </a:prstGeom>
          <a:solidFill>
            <a:srgbClr val="2F32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8" name="组合 27"/>
          <p:cNvGrpSpPr/>
          <p:nvPr userDrawn="1"/>
        </p:nvGrpSpPr>
        <p:grpSpPr>
          <a:xfrm>
            <a:off x="472910" y="288990"/>
            <a:ext cx="2149716" cy="511319"/>
            <a:chOff x="271555" y="216742"/>
            <a:chExt cx="1612287" cy="383489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931"/>
            <a:stretch>
              <a:fillRect/>
            </a:stretch>
          </p:blipFill>
          <p:spPr>
            <a:xfrm>
              <a:off x="271555" y="216742"/>
              <a:ext cx="733588" cy="381702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213" y="301235"/>
              <a:ext cx="284996" cy="175254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39" t="-468"/>
            <a:stretch>
              <a:fillRect/>
            </a:stretch>
          </p:blipFill>
          <p:spPr>
            <a:xfrm>
              <a:off x="1376279" y="216742"/>
              <a:ext cx="507563" cy="383489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9.xml"/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9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9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9.xml"/><Relationship Id="rId4" Type="http://schemas.openxmlformats.org/officeDocument/2006/relationships/image" Target="../media/image8.png"/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-2" y="16743"/>
            <a:ext cx="12192001" cy="6848093"/>
          </a:xfrm>
          <a:prstGeom prst="rect">
            <a:avLst/>
          </a:prstGeom>
          <a:solidFill>
            <a:srgbClr val="2D7F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9" name="矩形 48"/>
          <p:cNvSpPr/>
          <p:nvPr/>
        </p:nvSpPr>
        <p:spPr>
          <a:xfrm>
            <a:off x="-1" y="16790"/>
            <a:ext cx="12192001" cy="6768461"/>
          </a:xfrm>
          <a:prstGeom prst="rect">
            <a:avLst/>
          </a:prstGeom>
          <a:solidFill>
            <a:srgbClr val="38A1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" cstate="print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565" y="-682404"/>
            <a:ext cx="5435755" cy="543575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179510" y="2657944"/>
            <a:ext cx="100123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</a:t>
            </a:r>
            <a:r>
              <a:rPr lang="zh-CN" altLang="en-US" sz="48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979" y="-936872"/>
            <a:ext cx="1628340" cy="50893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72910" y="288990"/>
            <a:ext cx="2149716" cy="511319"/>
            <a:chOff x="271555" y="216742"/>
            <a:chExt cx="1612287" cy="38348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931"/>
            <a:stretch>
              <a:fillRect/>
            </a:stretch>
          </p:blipFill>
          <p:spPr>
            <a:xfrm>
              <a:off x="271555" y="216742"/>
              <a:ext cx="733588" cy="381702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213" y="301235"/>
              <a:ext cx="284996" cy="175254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39" t="-468"/>
            <a:stretch>
              <a:fillRect/>
            </a:stretch>
          </p:blipFill>
          <p:spPr>
            <a:xfrm>
              <a:off x="1376279" y="216742"/>
              <a:ext cx="507563" cy="383489"/>
            </a:xfrm>
            <a:prstGeom prst="rect">
              <a:avLst/>
            </a:prstGeom>
          </p:spPr>
        </p:pic>
      </p:grpSp>
      <p:sp>
        <p:nvSpPr>
          <p:cNvPr id="23" name="文本框 22"/>
          <p:cNvSpPr txBox="1"/>
          <p:nvPr/>
        </p:nvSpPr>
        <p:spPr>
          <a:xfrm>
            <a:off x="3112484" y="4325176"/>
            <a:ext cx="5967028" cy="875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队伍成员</a:t>
            </a:r>
            <a:endParaRPr lang="en-US" altLang="zh-CN" sz="2000" dirty="0">
              <a:solidFill>
                <a:schemeClr val="bg1">
                  <a:lumMod val="9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2022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9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月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82262" y="404529"/>
            <a:ext cx="10212775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6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一、背景</a:t>
            </a:r>
            <a:endParaRPr lang="zh-CN" sz="266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" y="16743"/>
            <a:ext cx="12192001" cy="96000"/>
          </a:xfrm>
          <a:prstGeom prst="rect">
            <a:avLst/>
          </a:prstGeom>
          <a:solidFill>
            <a:srgbClr val="38A1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14" y="-1427291"/>
            <a:ext cx="1522255" cy="475779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9734005" y="-1216968"/>
            <a:ext cx="2271483" cy="557243"/>
            <a:chOff x="7300504" y="172216"/>
            <a:chExt cx="1703612" cy="41793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72"/>
            <a:stretch>
              <a:fillRect/>
            </a:stretch>
          </p:blipFill>
          <p:spPr>
            <a:xfrm>
              <a:off x="8208478" y="172216"/>
              <a:ext cx="795638" cy="41426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791" y="278232"/>
              <a:ext cx="292687" cy="179983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084"/>
            <a:stretch>
              <a:fillRect/>
            </a:stretch>
          </p:blipFill>
          <p:spPr>
            <a:xfrm>
              <a:off x="7300504" y="175883"/>
              <a:ext cx="555569" cy="4142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82262" y="404529"/>
            <a:ext cx="10212775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</a:t>
            </a:r>
            <a:r>
              <a:rPr lang="en-US" altLang="zh-CN" sz="266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XXX</a:t>
            </a:r>
            <a:endParaRPr lang="en-US" altLang="zh-CN" sz="2665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" y="16743"/>
            <a:ext cx="12192001" cy="96000"/>
          </a:xfrm>
          <a:prstGeom prst="rect">
            <a:avLst/>
          </a:prstGeom>
          <a:solidFill>
            <a:srgbClr val="38A1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14" y="-1427291"/>
            <a:ext cx="1522255" cy="475779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9734005" y="-1216968"/>
            <a:ext cx="2271483" cy="557243"/>
            <a:chOff x="7300504" y="172216"/>
            <a:chExt cx="1703612" cy="41793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72"/>
            <a:stretch>
              <a:fillRect/>
            </a:stretch>
          </p:blipFill>
          <p:spPr>
            <a:xfrm>
              <a:off x="8208478" y="172216"/>
              <a:ext cx="795638" cy="41426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791" y="278232"/>
              <a:ext cx="292687" cy="179983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084"/>
            <a:stretch>
              <a:fillRect/>
            </a:stretch>
          </p:blipFill>
          <p:spPr>
            <a:xfrm>
              <a:off x="7300504" y="175883"/>
              <a:ext cx="555569" cy="4142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3" y="-16743"/>
            <a:ext cx="12094176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-2" y="16744"/>
            <a:ext cx="12192001" cy="6841257"/>
          </a:xfrm>
          <a:prstGeom prst="rect">
            <a:avLst/>
          </a:prstGeom>
          <a:solidFill>
            <a:srgbClr val="2D7F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30" name="组合 29"/>
          <p:cNvGrpSpPr/>
          <p:nvPr/>
        </p:nvGrpSpPr>
        <p:grpSpPr>
          <a:xfrm>
            <a:off x="472910" y="-1370699"/>
            <a:ext cx="2149716" cy="511319"/>
            <a:chOff x="271555" y="216742"/>
            <a:chExt cx="1612287" cy="383489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931"/>
            <a:stretch>
              <a:fillRect/>
            </a:stretch>
          </p:blipFill>
          <p:spPr>
            <a:xfrm>
              <a:off x="271555" y="216742"/>
              <a:ext cx="733588" cy="38170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213" y="301235"/>
              <a:ext cx="284996" cy="175254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39" t="-468"/>
            <a:stretch>
              <a:fillRect/>
            </a:stretch>
          </p:blipFill>
          <p:spPr>
            <a:xfrm>
              <a:off x="1376279" y="216742"/>
              <a:ext cx="507563" cy="383489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-28035" y="-682403"/>
            <a:ext cx="13306356" cy="7540404"/>
            <a:chOff x="-21027" y="-511803"/>
            <a:chExt cx="9979767" cy="5655303"/>
          </a:xfrm>
        </p:grpSpPr>
        <p:grpSp>
          <p:nvGrpSpPr>
            <p:cNvPr id="3" name="组合 2"/>
            <p:cNvGrpSpPr/>
            <p:nvPr/>
          </p:nvGrpSpPr>
          <p:grpSpPr>
            <a:xfrm>
              <a:off x="-21027" y="-511803"/>
              <a:ext cx="9979767" cy="5655303"/>
              <a:chOff x="-21027" y="-511803"/>
              <a:chExt cx="9979767" cy="5655303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4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81924" y="-511803"/>
                <a:ext cx="4076816" cy="4076816"/>
              </a:xfrm>
              <a:prstGeom prst="rect">
                <a:avLst/>
              </a:prstGeom>
            </p:spPr>
          </p:pic>
          <p:sp>
            <p:nvSpPr>
              <p:cNvPr id="2" name="矩形 1"/>
              <p:cNvSpPr/>
              <p:nvPr/>
            </p:nvSpPr>
            <p:spPr>
              <a:xfrm>
                <a:off x="-21027" y="0"/>
                <a:ext cx="7641023" cy="5143500"/>
              </a:xfrm>
              <a:prstGeom prst="rect">
                <a:avLst/>
              </a:prstGeom>
              <a:gradFill>
                <a:gsLst>
                  <a:gs pos="57000">
                    <a:srgbClr val="38A1A0"/>
                  </a:gs>
                  <a:gs pos="100000">
                    <a:srgbClr val="38A1A0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659699" y="1597367"/>
                <a:ext cx="7509285" cy="14234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735" b="1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THANKS</a:t>
                </a:r>
                <a:endParaRPr lang="zh-CN" altLang="en-US" sz="11735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554" y="216742"/>
              <a:ext cx="1221255" cy="381702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THINKCELLSHAPEDONOTDELETE" val="thinkcellActiveDocDoNotDelete"/>
</p:tagLst>
</file>

<file path=ppt/tags/tag2.xml><?xml version="1.0" encoding="utf-8"?>
<p:tagLst xmlns:p="http://schemas.openxmlformats.org/presentationml/2006/main">
  <p:tag name="THINKCELLSHAPEDONOTDELETE" val="thinkcellActiveDocDoNotDelete"/>
</p:tagLst>
</file>

<file path=ppt/tags/tag3.xml><?xml version="1.0" encoding="utf-8"?>
<p:tagLst xmlns:p="http://schemas.openxmlformats.org/presentationml/2006/main">
  <p:tag name="COMMONDATA" val="eyJoZGlkIjoiY2RhYmM1ODFhNWRjMzA0NGJkYjEzMGM3ZTdjZDQ0MDEifQ==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F0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F0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WPS 演示</Application>
  <PresentationFormat>宽屏</PresentationFormat>
  <Paragraphs>11</Paragraphs>
  <Slides>4</Slides>
  <Notes>5</Notes>
  <HiddenSlides>2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5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4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Calibri</vt:lpstr>
      <vt:lpstr>华文中宋</vt:lpstr>
      <vt:lpstr>Microsoft YaHei UI</vt:lpstr>
      <vt:lpstr>Lato Regular</vt:lpstr>
      <vt:lpstr>Segoe Print</vt:lpstr>
      <vt:lpstr>Wingdings</vt:lpstr>
      <vt:lpstr>Arial Unicode MS</vt:lpstr>
      <vt:lpstr>等线 Light</vt:lpstr>
      <vt:lpstr>Calibri Light</vt:lpstr>
      <vt:lpstr>等线</vt:lpstr>
      <vt:lpstr>默认设计模板</vt:lpstr>
      <vt:lpstr>1_Office 主题</vt:lpstr>
      <vt:lpstr>自定义设计方案</vt:lpstr>
      <vt:lpstr>Office 主题</vt:lpstr>
      <vt:lpstr>1_自定义设计方案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Zhou</cp:lastModifiedBy>
  <cp:revision>48</cp:revision>
  <cp:lastPrinted>2022-05-27T07:27:00Z</cp:lastPrinted>
  <dcterms:created xsi:type="dcterms:W3CDTF">2022-05-30T03:39:00Z</dcterms:created>
  <dcterms:modified xsi:type="dcterms:W3CDTF">2022-09-22T08:50:30Z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2052-11.1.0.12358</vt:lpwstr>
  </property>
  <property fmtid="{D5CDD505-2E9C-101B-9397-08002B2CF9AE}" pid="3" name="ICV">
    <vt:lpwstr/>
  </property>
</Properties>
</file>